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2" r:id="rId5"/>
    <p:sldId id="260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7A37"/>
    <a:srgbClr val="FC494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1608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96567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7445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4970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20566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7226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71542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45930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123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00953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0409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C61E0-0935-423D-B533-0994C47D3D8A}" type="datetimeFigureOut">
              <a:rPr lang="ko-KR" altLang="en-US" smtClean="0"/>
              <a:t>2022-10-28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FC850-8CFA-4447-A7D0-6AF0E3E8FA4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72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C4947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216131" y="207818"/>
            <a:ext cx="11820698" cy="6533804"/>
          </a:xfrm>
          <a:prstGeom prst="roundRect">
            <a:avLst/>
          </a:prstGeom>
          <a:solidFill>
            <a:srgbClr val="E27A37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직사각형 8"/>
          <p:cNvSpPr/>
          <p:nvPr/>
        </p:nvSpPr>
        <p:spPr>
          <a:xfrm>
            <a:off x="748145" y="748145"/>
            <a:ext cx="10823171" cy="5527964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632" y="4335866"/>
            <a:ext cx="1825251" cy="1940243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8191" y="748145"/>
            <a:ext cx="2143125" cy="2143125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882922" y="293316"/>
            <a:ext cx="9775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pc="600" dirty="0" smtClean="0">
                <a:solidFill>
                  <a:schemeClr val="tx1"/>
                </a:solidFill>
                <a:latin typeface="Bauhaus 93" panose="04030905020B02020C02" pitchFamily="82" charset="0"/>
              </a:rPr>
              <a:t>K-Digital Training</a:t>
            </a:r>
            <a:endParaRPr lang="ko-KR" altLang="en-US" spc="600" dirty="0" smtClean="0">
              <a:solidFill>
                <a:schemeClr val="tx1"/>
              </a:solidFill>
              <a:latin typeface="Bauhaus 93" panose="04030905020B02020C02" pitchFamily="8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293398" y="1567831"/>
            <a:ext cx="613479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smtClean="0"/>
              <a:t>      PLC</a:t>
            </a:r>
            <a:r>
              <a:rPr lang="ko-KR" altLang="en-US" sz="4000" dirty="0" smtClean="0"/>
              <a:t>를 이용한 </a:t>
            </a:r>
            <a:endParaRPr lang="en-US" altLang="ko-KR" sz="4000" dirty="0" smtClean="0"/>
          </a:p>
          <a:p>
            <a:r>
              <a:rPr lang="ko-KR" altLang="en-US" sz="4000" dirty="0" smtClean="0"/>
              <a:t>사거리 신호등 만들기</a:t>
            </a:r>
            <a:endParaRPr lang="ko-KR" altLang="en-US" sz="4000" dirty="0"/>
          </a:p>
        </p:txBody>
      </p:sp>
      <p:sp>
        <p:nvSpPr>
          <p:cNvPr id="12" name="TextBox 11"/>
          <p:cNvSpPr txBox="1"/>
          <p:nvPr/>
        </p:nvSpPr>
        <p:spPr>
          <a:xfrm>
            <a:off x="9746064" y="5438342"/>
            <a:ext cx="18252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팀원 </a:t>
            </a:r>
            <a:r>
              <a:rPr lang="en-US" altLang="ko-KR" dirty="0" smtClean="0"/>
              <a:t>: </a:t>
            </a:r>
            <a:r>
              <a:rPr lang="ko-KR" altLang="en-US" dirty="0" smtClean="0"/>
              <a:t>이진우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4255554" y="5734133"/>
            <a:ext cx="36808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eaLnBrk="1" fontAlgn="auto" latin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sz="2000" dirty="0" err="1"/>
              <a:t>하이미디어</a:t>
            </a:r>
            <a:r>
              <a:rPr lang="en-US" altLang="ko-KR" sz="2000" dirty="0"/>
              <a:t>IT</a:t>
            </a:r>
            <a:r>
              <a:rPr lang="ko-KR" altLang="en-US" sz="2000" dirty="0"/>
              <a:t>융합인재개발원</a:t>
            </a:r>
          </a:p>
        </p:txBody>
      </p:sp>
    </p:spTree>
    <p:extLst>
      <p:ext uri="{BB962C8B-B14F-4D97-AF65-F5344CB8AC3E}">
        <p14:creationId xmlns:p14="http://schemas.microsoft.com/office/powerpoint/2010/main" val="2334000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설계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5192" y="1339144"/>
            <a:ext cx="445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PLC </a:t>
            </a:r>
            <a:r>
              <a:rPr lang="ko-KR" altLang="en-US" sz="2400" dirty="0" smtClean="0"/>
              <a:t>프로그램</a:t>
            </a:r>
            <a:r>
              <a:rPr lang="en-US" altLang="ko-KR" sz="2400" dirty="0" smtClean="0"/>
              <a:t>5</a:t>
            </a:r>
            <a:endParaRPr lang="ko-KR" altLang="en-US" sz="2400" dirty="0"/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2066" y="1342734"/>
            <a:ext cx="7898016" cy="4778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638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설계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5192" y="1339144"/>
            <a:ext cx="445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PLC </a:t>
            </a:r>
            <a:r>
              <a:rPr lang="ko-KR" altLang="en-US" sz="2400" dirty="0" smtClean="0"/>
              <a:t>프로그램</a:t>
            </a:r>
            <a:r>
              <a:rPr lang="en-US" altLang="ko-KR" sz="2400" dirty="0"/>
              <a:t>6</a:t>
            </a:r>
            <a:endParaRPr lang="ko-KR" altLang="en-US" sz="2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6753" y="1287624"/>
            <a:ext cx="7693329" cy="543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110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설계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5192" y="1339144"/>
            <a:ext cx="445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PLC </a:t>
            </a:r>
            <a:r>
              <a:rPr lang="ko-KR" altLang="en-US" sz="2400" dirty="0" smtClean="0"/>
              <a:t>프로그램</a:t>
            </a:r>
            <a:r>
              <a:rPr lang="en-US" altLang="ko-KR" sz="2400" dirty="0" smtClean="0"/>
              <a:t>7</a:t>
            </a:r>
            <a:endParaRPr lang="ko-KR" altLang="en-US" sz="2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9122" y="1287624"/>
            <a:ext cx="7293090" cy="5499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5616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테스트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pic>
        <p:nvPicPr>
          <p:cNvPr id="6" name="사거리신호등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24335" y="1208315"/>
            <a:ext cx="7481888" cy="5467738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85192" y="1339144"/>
            <a:ext cx="445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/>
              <a:t>테스트영상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5483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자체평가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35427" y="1898493"/>
            <a:ext cx="107395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/>
              <a:t>타임차트를</a:t>
            </a:r>
            <a:r>
              <a:rPr lang="ko-KR" altLang="en-US" sz="2400" dirty="0" smtClean="0"/>
              <a:t> 계산해서 </a:t>
            </a:r>
            <a:r>
              <a:rPr lang="ko-KR" altLang="en-US" sz="2400" dirty="0" err="1" smtClean="0"/>
              <a:t>구하는것이</a:t>
            </a:r>
            <a:r>
              <a:rPr lang="ko-KR" altLang="en-US" sz="2400" dirty="0" smtClean="0"/>
              <a:t> 엄청 까다로워서 수정을 많이 하였고 나머지부분은 생각보다 할 만 했다</a:t>
            </a:r>
            <a:r>
              <a:rPr lang="en-US" altLang="ko-KR" sz="2400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001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마무리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376057" y="3272947"/>
            <a:ext cx="631682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/>
              <a:t>감사합니다</a:t>
            </a:r>
            <a:r>
              <a:rPr lang="en-US" altLang="ko-KR" sz="4000" dirty="0" smtClean="0"/>
              <a:t>!!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900700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 flipH="1">
            <a:off x="1035023" y="0"/>
            <a:ext cx="36875" cy="6858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flipH="1">
            <a:off x="10984794" y="0"/>
            <a:ext cx="1" cy="68580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0" y="905069"/>
            <a:ext cx="1044581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/>
          <p:nvPr/>
        </p:nvCxnSpPr>
        <p:spPr>
          <a:xfrm>
            <a:off x="-1" y="1738604"/>
            <a:ext cx="1044581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0" y="2494384"/>
            <a:ext cx="1044581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직선 연결선 10"/>
          <p:cNvCxnSpPr/>
          <p:nvPr/>
        </p:nvCxnSpPr>
        <p:spPr>
          <a:xfrm>
            <a:off x="-18437" y="3419669"/>
            <a:ext cx="1044581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연결선 11"/>
          <p:cNvCxnSpPr/>
          <p:nvPr/>
        </p:nvCxnSpPr>
        <p:spPr>
          <a:xfrm>
            <a:off x="-18437" y="4334069"/>
            <a:ext cx="1044581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/>
        </p:nvCxnSpPr>
        <p:spPr>
          <a:xfrm>
            <a:off x="0" y="5167604"/>
            <a:ext cx="1044581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/>
          <p:nvPr/>
        </p:nvCxnSpPr>
        <p:spPr>
          <a:xfrm>
            <a:off x="-18438" y="6088223"/>
            <a:ext cx="1044581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/>
          <p:nvPr/>
        </p:nvCxnSpPr>
        <p:spPr>
          <a:xfrm>
            <a:off x="10984794" y="914400"/>
            <a:ext cx="120720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10984794" y="1738604"/>
            <a:ext cx="120720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10984794" y="2503715"/>
            <a:ext cx="120720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/>
          <p:cNvCxnSpPr/>
          <p:nvPr/>
        </p:nvCxnSpPr>
        <p:spPr>
          <a:xfrm>
            <a:off x="10984794" y="3385457"/>
            <a:ext cx="120720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10984794" y="4334069"/>
            <a:ext cx="120720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연결선 23"/>
          <p:cNvCxnSpPr/>
          <p:nvPr/>
        </p:nvCxnSpPr>
        <p:spPr>
          <a:xfrm>
            <a:off x="10984794" y="5167604"/>
            <a:ext cx="120720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10984794" y="6100664"/>
            <a:ext cx="1207206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1044580" y="914400"/>
            <a:ext cx="994021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/>
          <p:cNvCxnSpPr/>
          <p:nvPr/>
        </p:nvCxnSpPr>
        <p:spPr>
          <a:xfrm>
            <a:off x="1044580" y="1747935"/>
            <a:ext cx="994021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1044580" y="2503715"/>
            <a:ext cx="994021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연결선 29"/>
          <p:cNvCxnSpPr/>
          <p:nvPr/>
        </p:nvCxnSpPr>
        <p:spPr>
          <a:xfrm>
            <a:off x="1044580" y="3429000"/>
            <a:ext cx="994021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/>
          <p:nvPr/>
        </p:nvCxnSpPr>
        <p:spPr>
          <a:xfrm>
            <a:off x="1044580" y="4327849"/>
            <a:ext cx="994021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1044580" y="5180045"/>
            <a:ext cx="994021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/>
          <p:nvPr/>
        </p:nvCxnSpPr>
        <p:spPr>
          <a:xfrm>
            <a:off x="1044580" y="6097554"/>
            <a:ext cx="9940214" cy="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4236099" y="90197"/>
            <a:ext cx="331236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목차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02353" y="2659223"/>
            <a:ext cx="867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en-US" altLang="ko-KR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02353" y="1824107"/>
            <a:ext cx="867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222588" y="1069022"/>
            <a:ext cx="867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222588" y="3584507"/>
            <a:ext cx="8677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en-US" altLang="ko-KR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378799" y="1048111"/>
            <a:ext cx="9388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프로잭트</a:t>
            </a:r>
            <a:r>
              <a:rPr lang="ko-KR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개요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401636" y="1854403"/>
            <a:ext cx="9388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설계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401636" y="2710515"/>
            <a:ext cx="9388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테스트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1352419" y="3616276"/>
            <a:ext cx="938872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b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자체평가</a:t>
            </a:r>
            <a:endParaRPr lang="ko-KR" altLang="en-US" sz="3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362080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 smtClean="0"/>
              <a:t>프로잭트</a:t>
            </a:r>
            <a:r>
              <a:rPr lang="ko-KR" altLang="en-US" sz="3200" dirty="0" smtClean="0"/>
              <a:t> 개요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30628" y="1259633"/>
            <a:ext cx="1198983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초기조건에서 수평 차량용 신호등은 녹색 점등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보행자용</a:t>
            </a:r>
            <a:r>
              <a:rPr lang="ko-KR" altLang="en-US" dirty="0" smtClean="0"/>
              <a:t> 신호등은 적색 점등이다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버튼을 누르면 </a:t>
            </a:r>
            <a:r>
              <a:rPr lang="en-US" altLang="ko-KR" dirty="0" smtClean="0"/>
              <a:t>6</a:t>
            </a:r>
            <a:r>
              <a:rPr lang="ko-KR" altLang="en-US" dirty="0" err="1" smtClean="0"/>
              <a:t>초후</a:t>
            </a:r>
            <a:r>
              <a:rPr lang="ko-KR" altLang="en-US" dirty="0" smtClean="0"/>
              <a:t> 차량용 신호등의 </a:t>
            </a:r>
            <a:r>
              <a:rPr lang="ko-KR" altLang="en-US" dirty="0" err="1" smtClean="0"/>
              <a:t>황색등이</a:t>
            </a:r>
            <a:r>
              <a:rPr lang="ko-KR" altLang="en-US" dirty="0" smtClean="0"/>
              <a:t> 점등되고</a:t>
            </a:r>
            <a:r>
              <a:rPr lang="en-US" altLang="ko-KR" dirty="0" smtClean="0"/>
              <a:t>, </a:t>
            </a:r>
            <a:r>
              <a:rPr lang="ko-KR" altLang="en-US" dirty="0" smtClean="0"/>
              <a:t>이상태가 </a:t>
            </a:r>
            <a:r>
              <a:rPr lang="en-US" altLang="ko-KR" dirty="0" smtClean="0"/>
              <a:t>1</a:t>
            </a:r>
            <a:r>
              <a:rPr lang="ko-KR" altLang="en-US" dirty="0" smtClean="0"/>
              <a:t>초 지속되다가 </a:t>
            </a:r>
            <a:r>
              <a:rPr lang="ko-KR" altLang="en-US" dirty="0" err="1" smtClean="0"/>
              <a:t>적색등과</a:t>
            </a:r>
            <a:r>
              <a:rPr lang="ko-KR" altLang="en-US" dirty="0" smtClean="0"/>
              <a:t> </a:t>
            </a:r>
            <a:r>
              <a:rPr lang="ko-KR" altLang="en-US" dirty="0" err="1" smtClean="0"/>
              <a:t>좌회전등이</a:t>
            </a:r>
            <a:r>
              <a:rPr lang="ko-KR" altLang="en-US" dirty="0" smtClean="0"/>
              <a:t> 점등된다</a:t>
            </a:r>
            <a:r>
              <a:rPr lang="en-US" altLang="ko-KR" dirty="0" smtClean="0"/>
              <a:t>.</a:t>
            </a:r>
            <a:r>
              <a:rPr lang="ko-KR" altLang="en-US" dirty="0" smtClean="0"/>
              <a:t> </a:t>
            </a:r>
            <a:r>
              <a:rPr lang="en-US" altLang="ko-KR" dirty="0" smtClean="0"/>
              <a:t>(</a:t>
            </a:r>
            <a:r>
              <a:rPr lang="ko-KR" altLang="en-US" dirty="0" err="1" smtClean="0"/>
              <a:t>좌회전등은</a:t>
            </a:r>
            <a:r>
              <a:rPr lang="ko-KR" altLang="en-US" dirty="0" smtClean="0"/>
              <a:t> </a:t>
            </a:r>
            <a:r>
              <a:rPr lang="en-US" altLang="ko-KR" dirty="0" smtClean="0"/>
              <a:t>3</a:t>
            </a:r>
            <a:r>
              <a:rPr lang="ko-KR" altLang="en-US" dirty="0" smtClean="0"/>
              <a:t>초간 지속</a:t>
            </a:r>
            <a:r>
              <a:rPr lang="en-US" altLang="ko-KR" dirty="0" smtClean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err="1" smtClean="0"/>
              <a:t>좌회전등이</a:t>
            </a:r>
            <a:r>
              <a:rPr lang="ko-KR" altLang="en-US" dirty="0" smtClean="0"/>
              <a:t> 꺼짐과 동시에 </a:t>
            </a:r>
            <a:r>
              <a:rPr lang="ko-KR" altLang="en-US" dirty="0" err="1" smtClean="0"/>
              <a:t>보행자용</a:t>
            </a:r>
            <a:r>
              <a:rPr lang="ko-KR" altLang="en-US" dirty="0" smtClean="0"/>
              <a:t> 녹색등이 </a:t>
            </a:r>
            <a:r>
              <a:rPr lang="en-US" altLang="ko-KR" dirty="0" smtClean="0"/>
              <a:t>6</a:t>
            </a:r>
            <a:r>
              <a:rPr lang="ko-KR" altLang="en-US" dirty="0" smtClean="0"/>
              <a:t>초간 점등된다</a:t>
            </a:r>
            <a:r>
              <a:rPr lang="en-US" altLang="ko-KR" dirty="0" smtClean="0"/>
              <a:t>. (</a:t>
            </a:r>
            <a:r>
              <a:rPr lang="ko-KR" altLang="en-US" dirty="0" smtClean="0"/>
              <a:t>처음</a:t>
            </a:r>
            <a:r>
              <a:rPr lang="en-US" altLang="ko-KR" dirty="0" smtClean="0"/>
              <a:t>3</a:t>
            </a:r>
            <a:r>
              <a:rPr lang="ko-KR" altLang="en-US" dirty="0" smtClean="0"/>
              <a:t>초는 지속되고 </a:t>
            </a:r>
            <a:r>
              <a:rPr lang="ko-KR" altLang="en-US" dirty="0" err="1" smtClean="0"/>
              <a:t>그다음</a:t>
            </a:r>
            <a:r>
              <a:rPr lang="en-US" altLang="ko-KR" dirty="0" smtClean="0"/>
              <a:t>3</a:t>
            </a:r>
            <a:r>
              <a:rPr lang="ko-KR" altLang="en-US" dirty="0" smtClean="0"/>
              <a:t>초는 </a:t>
            </a:r>
            <a:r>
              <a:rPr lang="en-US" altLang="ko-KR" dirty="0" smtClean="0"/>
              <a:t>0.5</a:t>
            </a:r>
            <a:r>
              <a:rPr lang="ko-KR" altLang="en-US" dirty="0" err="1" smtClean="0"/>
              <a:t>초간격으로</a:t>
            </a:r>
            <a:r>
              <a:rPr lang="ko-KR" altLang="en-US" dirty="0" smtClean="0"/>
              <a:t> 깜박인다</a:t>
            </a:r>
            <a:r>
              <a:rPr lang="en-US" altLang="ko-KR" dirty="0" smtClean="0"/>
              <a:t>.)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보행자 통행 버튼을 눌러 보행자 용 신호등 변경을 위한 동작이 이루어지는 동안</a:t>
            </a:r>
            <a:r>
              <a:rPr lang="en-US" altLang="ko-KR" dirty="0" smtClean="0"/>
              <a:t>(</a:t>
            </a:r>
            <a:r>
              <a:rPr lang="ko-KR" altLang="en-US" dirty="0" smtClean="0"/>
              <a:t>통행 버튼을 누른 후 </a:t>
            </a:r>
            <a:r>
              <a:rPr lang="en-US" altLang="ko-KR" dirty="0" smtClean="0"/>
              <a:t>32</a:t>
            </a:r>
            <a:r>
              <a:rPr lang="ko-KR" altLang="en-US" dirty="0" err="1" smtClean="0"/>
              <a:t>초동안</a:t>
            </a:r>
            <a:r>
              <a:rPr lang="en-US" altLang="ko-KR" dirty="0" smtClean="0"/>
              <a:t>)</a:t>
            </a:r>
            <a:r>
              <a:rPr lang="ko-KR" altLang="en-US" dirty="0" smtClean="0"/>
              <a:t>에는 통행 버튼을 눌러도 해당 입력신호를 무시한다</a:t>
            </a:r>
            <a:r>
              <a:rPr lang="en-US" altLang="ko-KR" dirty="0" smtClean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dirty="0" smtClean="0"/>
              <a:t>수직 신호등을 </a:t>
            </a:r>
            <a:r>
              <a:rPr lang="ko-KR" altLang="en-US" dirty="0" err="1" smtClean="0"/>
              <a:t>수평신호에</a:t>
            </a:r>
            <a:r>
              <a:rPr lang="ko-KR" altLang="en-US" dirty="0" smtClean="0"/>
              <a:t> 맞춰서 바뀌게 설정한다</a:t>
            </a:r>
            <a:r>
              <a:rPr lang="en-US" altLang="ko-KR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356071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err="1" smtClean="0"/>
              <a:t>프로잭트</a:t>
            </a:r>
            <a:r>
              <a:rPr lang="ko-KR" altLang="en-US" sz="3200" dirty="0" smtClean="0"/>
              <a:t> 개요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사용 프로그램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920474" y="1800809"/>
            <a:ext cx="3813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GX5000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284097" y="1791479"/>
            <a:ext cx="3813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XP-Builder 3.50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624" y="2828581"/>
            <a:ext cx="2676405" cy="267640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4097" y="2710796"/>
            <a:ext cx="2240281" cy="2617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0615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설계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307" y="2425959"/>
            <a:ext cx="11355385" cy="276263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85192" y="1339144"/>
            <a:ext cx="445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/>
              <a:t>타임차트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4127852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설계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5192" y="1339144"/>
            <a:ext cx="445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PLC </a:t>
            </a:r>
            <a:r>
              <a:rPr lang="ko-KR" altLang="en-US" sz="2400" dirty="0" smtClean="0"/>
              <a:t>프로그램</a:t>
            </a:r>
            <a:r>
              <a:rPr lang="en-US" altLang="ko-KR" sz="2400" dirty="0" smtClean="0"/>
              <a:t>1</a:t>
            </a:r>
            <a:endParaRPr lang="ko-KR" altLang="en-US" sz="2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8170" y="1132676"/>
            <a:ext cx="7666794" cy="564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464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설계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5192" y="1339144"/>
            <a:ext cx="445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PLC </a:t>
            </a:r>
            <a:r>
              <a:rPr lang="ko-KR" altLang="en-US" sz="2400" dirty="0" smtClean="0"/>
              <a:t>프로그램</a:t>
            </a:r>
            <a:r>
              <a:rPr lang="en-US" altLang="ko-KR" sz="2400" dirty="0"/>
              <a:t>2</a:t>
            </a:r>
            <a:endParaRPr lang="ko-KR" altLang="en-US" sz="24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8658" y="1108101"/>
            <a:ext cx="7740795" cy="566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44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설계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5192" y="1339144"/>
            <a:ext cx="445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PLC </a:t>
            </a:r>
            <a:r>
              <a:rPr lang="ko-KR" altLang="en-US" sz="2400" dirty="0" smtClean="0"/>
              <a:t>프로그램</a:t>
            </a:r>
            <a:r>
              <a:rPr lang="en-US" altLang="ko-KR" sz="2400" dirty="0" smtClean="0"/>
              <a:t>3</a:t>
            </a:r>
            <a:endParaRPr lang="ko-KR" altLang="en-US" sz="2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3447" y="1287624"/>
            <a:ext cx="7767973" cy="5353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4249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직선 연결선 3"/>
          <p:cNvCxnSpPr/>
          <p:nvPr/>
        </p:nvCxnSpPr>
        <p:spPr>
          <a:xfrm>
            <a:off x="0" y="1017037"/>
            <a:ext cx="11361576" cy="9331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다이아몬드 6"/>
          <p:cNvSpPr/>
          <p:nvPr/>
        </p:nvSpPr>
        <p:spPr>
          <a:xfrm>
            <a:off x="11349135" y="895739"/>
            <a:ext cx="261257" cy="242596"/>
          </a:xfrm>
          <a:prstGeom prst="diamond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0628" y="198997"/>
            <a:ext cx="1134913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 smtClean="0"/>
              <a:t>설계</a:t>
            </a:r>
            <a:endParaRPr lang="ko-KR" altLang="en-US" sz="3200" dirty="0"/>
          </a:p>
        </p:txBody>
      </p:sp>
      <p:sp>
        <p:nvSpPr>
          <p:cNvPr id="9" name="TextBox 8"/>
          <p:cNvSpPr txBox="1"/>
          <p:nvPr/>
        </p:nvSpPr>
        <p:spPr>
          <a:xfrm>
            <a:off x="130628" y="1287624"/>
            <a:ext cx="118872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5192" y="1339144"/>
            <a:ext cx="445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/>
              <a:t>PLC </a:t>
            </a:r>
            <a:r>
              <a:rPr lang="ko-KR" altLang="en-US" sz="2400" dirty="0" smtClean="0"/>
              <a:t>프로그램</a:t>
            </a:r>
            <a:r>
              <a:rPr lang="en-US" altLang="ko-KR" sz="2400" dirty="0"/>
              <a:t>4</a:t>
            </a:r>
            <a:endParaRPr lang="ko-KR" altLang="en-US" sz="2400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006" y="1339144"/>
            <a:ext cx="7711794" cy="508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957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179</Words>
  <Application>Microsoft Office PowerPoint</Application>
  <PresentationFormat>와이드스크린</PresentationFormat>
  <Paragraphs>50</Paragraphs>
  <Slides>15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9" baseType="lpstr">
      <vt:lpstr>맑은 고딕</vt:lpstr>
      <vt:lpstr>Arial</vt:lpstr>
      <vt:lpstr>Bauhaus 93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409</dc:creator>
  <cp:lastModifiedBy>409</cp:lastModifiedBy>
  <cp:revision>10</cp:revision>
  <dcterms:created xsi:type="dcterms:W3CDTF">2022-10-28T07:11:26Z</dcterms:created>
  <dcterms:modified xsi:type="dcterms:W3CDTF">2022-10-28T09:50:53Z</dcterms:modified>
</cp:coreProperties>
</file>

<file path=docProps/thumbnail.jpeg>
</file>